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7459" autoAdjust="0"/>
  </p:normalViewPr>
  <p:slideViewPr>
    <p:cSldViewPr snapToGrid="0">
      <p:cViewPr>
        <p:scale>
          <a:sx n="90" d="100"/>
          <a:sy n="90" d="100"/>
        </p:scale>
        <p:origin x="408" y="-4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9/2/2019 5:13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9/2/2019 4:52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9/2/2019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5:21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9/2/2019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849880"/>
            <a:ext cx="6804343" cy="2015239"/>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1026" name="Picture 2" descr="Visual Studio 2019 configure new project dialog">
            <a:extLst>
              <a:ext uri="{FF2B5EF4-FFF2-40B4-BE49-F238E27FC236}">
                <a16:creationId xmlns:a16="http://schemas.microsoft.com/office/drawing/2014/main" id="{10659895-1A0A-480E-9197-BCC57E288A08}"/>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1792" r="179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of the Visual Studio Properties window">
            <a:extLst>
              <a:ext uri="{FF2B5EF4-FFF2-40B4-BE49-F238E27FC236}">
                <a16:creationId xmlns:a16="http://schemas.microsoft.com/office/drawing/2014/main" id="{D77289BB-D5AD-452C-A987-B546F8C9A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2168525"/>
            <a:ext cx="3690274" cy="24566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4495355-9FCA-47A9-97A2-4DC2816B545E}"/>
              </a:ext>
            </a:extLst>
          </p:cNvPr>
          <p:cNvPicPr>
            <a:picLocks noChangeAspect="1"/>
          </p:cNvPicPr>
          <p:nvPr/>
        </p:nvPicPr>
        <p:blipFill>
          <a:blip r:embed="rId4"/>
          <a:stretch>
            <a:fillRect/>
          </a:stretch>
        </p:blipFill>
        <p:spPr>
          <a:xfrm>
            <a:off x="8306725" y="3148815"/>
            <a:ext cx="3650552" cy="693719"/>
          </a:xfrm>
          <a:prstGeom prst="rect">
            <a:avLst/>
          </a:prstGeom>
          <a:ln>
            <a:solidFill>
              <a:schemeClr val="bg1">
                <a:lumMod val="75000"/>
              </a:schemeClr>
            </a:solidFill>
          </a:ln>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3262432"/>
          </a:xfrm>
        </p:spPr>
        <p:txBody>
          <a:bodyPr/>
          <a:lstStyle/>
          <a:p>
            <a:r>
              <a:rPr lang="en-US" dirty="0"/>
              <a:t>Microsoft’s Authentication Library (MSAL) &amp; OWIN middleware is distributed using packages</a:t>
            </a:r>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Microsoft.Identity.Client</a:t>
            </a:r>
            <a:endParaRPr lang="en-US" dirty="0"/>
          </a:p>
          <a:p>
            <a:pPr marL="342900" indent="-342900">
              <a:buFont typeface="Arial" panose="020B0604020202020204" pitchFamily="34" charset="0"/>
              <a:buChar char="•"/>
            </a:pPr>
            <a:r>
              <a:rPr lang="en-US" dirty="0"/>
              <a:t>Install-Package </a:t>
            </a:r>
            <a:r>
              <a:rPr lang="en-US" dirty="0" err="1"/>
              <a:t>Microsoft.Graph</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6C2E3007-D8DF-4D50-A44F-B33845BF0FA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1109</Words>
  <Application>Microsoft Office PowerPoint</Application>
  <PresentationFormat>Custom</PresentationFormat>
  <Paragraphs>161</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UI</vt:lpstr>
      <vt:lpstr>Segoe UI Light</vt:lpstr>
      <vt:lpstr>Segoe UI Semibold</vt:lpstr>
      <vt:lpstr>Segoe UI Semilight</vt:lpstr>
      <vt:lpstr>Wingdings</vt:lpstr>
      <vt:lpstr>Office 365 PPT Template - 2017</vt:lpstr>
      <vt:lpstr>Build MVC apps with the Microsoft Graph .NET SDK</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2019-09-02T21:21:13Z</dcterms:modified>
</cp:coreProperties>
</file>